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9" r:id="rId1"/>
  </p:sldMasterIdLst>
  <p:sldIdLst>
    <p:sldId id="275" r:id="rId2"/>
    <p:sldId id="257" r:id="rId3"/>
    <p:sldId id="258" r:id="rId4"/>
    <p:sldId id="259" r:id="rId5"/>
    <p:sldId id="260" r:id="rId6"/>
    <p:sldId id="272" r:id="rId7"/>
    <p:sldId id="273" r:id="rId8"/>
    <p:sldId id="269" r:id="rId9"/>
    <p:sldId id="266" r:id="rId10"/>
    <p:sldId id="261" r:id="rId11"/>
    <p:sldId id="267" r:id="rId12"/>
    <p:sldId id="271" r:id="rId13"/>
    <p:sldId id="270" r:id="rId14"/>
    <p:sldId id="262" r:id="rId15"/>
    <p:sldId id="268" r:id="rId16"/>
    <p:sldId id="26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3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3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6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7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1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9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1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484632"/>
            <a:ext cx="75438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End-to-End E-commerce Data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2320412"/>
            <a:ext cx="75438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dirty="0"/>
              <a:t>Team Members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2200031044 -  I SAI MANI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2200031512 – M V SAI TEJA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2200032666 – B SAI VIVEK </a:t>
            </a:r>
            <a:r>
              <a:rPr lang="en-US"/>
              <a:t>--- Team Lead</a:t>
            </a:r>
            <a:endParaRPr lang="en-US" dirty="0"/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Under Guidance of -- Subbarao Maram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KL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9354" y="484632"/>
            <a:ext cx="2757948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Power BI Dashboard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E4C8390-6A3E-9302-264A-AFBF3C26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78" r="29844"/>
          <a:stretch/>
        </p:blipFill>
        <p:spPr>
          <a:xfrm>
            <a:off x="20" y="10"/>
            <a:ext cx="5659642" cy="685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9353" y="2121408"/>
            <a:ext cx="2757948" cy="409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/>
              <a:t>Visualizations Included: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/>
              <a:t>- KPI Cards: Total Revenue, Orders, Quantity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/>
              <a:t>- Bar Chart: Product-wise sales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/>
              <a:t>- Date Slicer for trend filtering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/>
              <a:t>- Table for detailed records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3C29-E8F5-3259-B042-C6F2261E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7" y="71562"/>
            <a:ext cx="7533364" cy="1983380"/>
          </a:xfrm>
        </p:spPr>
        <p:txBody>
          <a:bodyPr/>
          <a:lstStyle/>
          <a:p>
            <a:r>
              <a:rPr lang="en-US" dirty="0"/>
              <a:t>Power BI Representation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FD0DE-AE21-C45C-90F2-14953528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60" y="1966452"/>
            <a:ext cx="9144000" cy="44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9D50-366D-AEE5-796F-63783BAE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3BCB3-528F-440E-5161-2E4B380F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42C5-C69F-822B-41E1-EFC358B9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6B4C3-E553-2C5E-3B60-755A8DA3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779" y="0"/>
            <a:ext cx="9393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69126"/>
            <a:ext cx="7290054" cy="1248356"/>
          </a:xfrm>
        </p:spPr>
        <p:txBody>
          <a:bodyPr>
            <a:noAutofit/>
          </a:bodyPr>
          <a:lstStyle/>
          <a:p>
            <a:r>
              <a:rPr dirty="0"/>
              <a:t>Architecture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6931" y="2713703"/>
            <a:ext cx="85031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dirty="0"/>
              <a:t>Explanation:</a:t>
            </a:r>
            <a:endParaRPr lang="en-US" dirty="0"/>
          </a:p>
          <a:p>
            <a:endParaRPr lang="en-US" dirty="0"/>
          </a:p>
          <a:p>
            <a:r>
              <a:rPr dirty="0"/>
              <a:t>This diagram </a:t>
            </a:r>
            <a:r>
              <a:rPr lang="en-US" dirty="0"/>
              <a:t>illustrates the data flow from Azure SQL to Blob Storage and then into Power BI </a:t>
            </a:r>
            <a:r>
              <a:rPr dirty="0"/>
              <a:t> ADF.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5FF2-4CB1-2F22-22EE-9ED1CABA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3A0E4-62B5-3A8C-D6DA-3B378CDB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2989"/>
            <a:ext cx="9045676" cy="69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1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Learnings &amp; Takeaways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6440" y="2163098"/>
            <a:ext cx="646670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endParaRPr lang="en-US" dirty="0"/>
          </a:p>
          <a:p>
            <a:endParaRPr lang="en-IN" dirty="0"/>
          </a:p>
          <a:p>
            <a:r>
              <a:rPr dirty="0"/>
              <a:t>✅ Built a complete cloud-based data pipeline</a:t>
            </a:r>
            <a:endParaRPr lang="en-US" dirty="0"/>
          </a:p>
          <a:p>
            <a:endParaRPr dirty="0"/>
          </a:p>
          <a:p>
            <a:r>
              <a:rPr dirty="0"/>
              <a:t>✅ Understood how to connect services in Azure</a:t>
            </a:r>
            <a:br>
              <a:rPr lang="en-US" dirty="0"/>
            </a:br>
            <a:endParaRPr dirty="0"/>
          </a:p>
          <a:p>
            <a:r>
              <a:rPr dirty="0"/>
              <a:t>✅ Gained experience with ETL and data visualization</a:t>
            </a:r>
            <a:endParaRPr lang="en-US" dirty="0"/>
          </a:p>
          <a:p>
            <a:endParaRPr dirty="0"/>
          </a:p>
          <a:p>
            <a:r>
              <a:rPr dirty="0"/>
              <a:t>✅ Learned to communicate insights effectively through dashboards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016A7-A4F5-6C3B-A282-94780FE5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4" y="-1120877"/>
            <a:ext cx="10025381" cy="79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2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What I Built:</a:t>
            </a:r>
          </a:p>
          <a:p>
            <a:r>
              <a:t>An integrated system to manage and visualize order data using Microsoft Azure and Power BI.</a:t>
            </a:r>
          </a:p>
          <a:p>
            <a:endParaRPr/>
          </a:p>
          <a:p>
            <a:r>
              <a:t>Key Features:</a:t>
            </a:r>
          </a:p>
          <a:p>
            <a:r>
              <a:t>- Cloud-hosted transactional data</a:t>
            </a:r>
          </a:p>
          <a:p>
            <a:r>
              <a:t>- Automated ETL using Azure Data Factory</a:t>
            </a:r>
          </a:p>
          <a:p>
            <a:r>
              <a:t>- Visual analytics in Power BI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Services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Azure SQL Database – Storing transactional order data</a:t>
            </a:r>
          </a:p>
          <a:p>
            <a:r>
              <a:t>- Azure Data Factory – Automating data movement from SQL to Blob Storage</a:t>
            </a:r>
          </a:p>
          <a:p>
            <a:r>
              <a:t>- Azure Blob Storage – Saving data as CSV files</a:t>
            </a:r>
          </a:p>
          <a:p>
            <a:r>
              <a:t>- Power BI – Building an interactive dashboard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FDCD1AC3-9B0C-E880-5D6E-DC284B191C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" y="10"/>
            <a:ext cx="9143978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Data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3440" y="4170410"/>
            <a:ext cx="3524415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Tables Created: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- Customers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- Products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- Orders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- Order Details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- Payments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90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900"/>
              <a:t>Relationships were set up in the Power BI Model View to reflect a real-world schema.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painted factory">
            <a:extLst>
              <a:ext uri="{FF2B5EF4-FFF2-40B4-BE49-F238E27FC236}">
                <a16:creationId xmlns:a16="http://schemas.microsoft.com/office/drawing/2014/main" id="{6F680BEE-2DFA-6DC3-7722-A4CF2C96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00" r="-1" b="-1"/>
          <a:stretch/>
        </p:blipFill>
        <p:spPr>
          <a:xfrm>
            <a:off x="20" y="10"/>
            <a:ext cx="9143978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/>
              <a:t>Azure Data Factory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3440" y="4170410"/>
            <a:ext cx="3524415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/>
              <a:t>Steps in Pipeline: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/>
              <a:t>1. Source: Azure SQL Database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/>
              <a:t>2. Copy Data Activity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200"/>
              <a:t>3. Sink: Azure Blob Storage (CSV format)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br>
              <a:rPr lang="en-US" sz="1200"/>
            </a:br>
            <a:r>
              <a:rPr lang="en-US" sz="1200"/>
              <a:t>→ Orders exported to orders.csv for reporting</a:t>
            </a:r>
            <a:br>
              <a:rPr lang="en-US" sz="1200"/>
            </a:br>
            <a:br>
              <a:rPr lang="en-US" sz="1200"/>
            </a:br>
            <a:endParaRPr lang="en-US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9127-F2AF-EAF4-27ED-3AB6E388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00A26-4487-427C-3BCC-7CDDD3D2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9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4EE9-F5C7-8F04-A7B5-8A0AAA6C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DE8FF-5949-C12E-41EE-E22B26C2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2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A711-8B7E-0DD2-F721-24117026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9561B-8A20-0A36-32CB-F93BB43A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A70A-EFE0-1C34-4F44-A6B93F31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N" dirty="0"/>
          </a:p>
        </p:txBody>
      </p:sp>
      <p:pic>
        <p:nvPicPr>
          <p:cNvPr id="5" name="Picture 4" descr="A diagram of a process of processing&#10;&#10;AI-generated content may be incorrect.">
            <a:extLst>
              <a:ext uri="{FF2B5EF4-FFF2-40B4-BE49-F238E27FC236}">
                <a16:creationId xmlns:a16="http://schemas.microsoft.com/office/drawing/2014/main" id="{4D2E38DB-703A-431B-22B0-15C96B10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832"/>
            <a:ext cx="9144000" cy="43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6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73</TotalTime>
  <Words>292</Words>
  <Application>Microsoft Office PowerPoint</Application>
  <PresentationFormat>On-screen Show (4:3)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Wingdings</vt:lpstr>
      <vt:lpstr>Wood Type</vt:lpstr>
      <vt:lpstr>End-to-End E-commerce Data Pipeline</vt:lpstr>
      <vt:lpstr>Project Overview</vt:lpstr>
      <vt:lpstr>Tools &amp; Services Used</vt:lpstr>
      <vt:lpstr>Data Modeling</vt:lpstr>
      <vt:lpstr>Azure Data Factory Pipeline</vt:lpstr>
      <vt:lpstr>PowerPoint Presentation</vt:lpstr>
      <vt:lpstr>PowerPoint Presentation</vt:lpstr>
      <vt:lpstr>PowerPoint Presentation</vt:lpstr>
      <vt:lpstr>Pipeline</vt:lpstr>
      <vt:lpstr>Power BI Dashboard</vt:lpstr>
      <vt:lpstr>Power BI Representation</vt:lpstr>
      <vt:lpstr>PowerPoint Presentation</vt:lpstr>
      <vt:lpstr>PowerPoint Presentation</vt:lpstr>
      <vt:lpstr>Architecture Diagram</vt:lpstr>
      <vt:lpstr>ARCHITECTURE</vt:lpstr>
      <vt:lpstr>Learnings &amp; Takeaways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ꕶαᴛყα Vαrshiτhα</dc:creator>
  <cp:keywords/>
  <dc:description>generated using python-pptx</dc:description>
  <cp:lastModifiedBy>sai vivek batchala</cp:lastModifiedBy>
  <cp:revision>7</cp:revision>
  <dcterms:created xsi:type="dcterms:W3CDTF">2013-01-27T09:14:16Z</dcterms:created>
  <dcterms:modified xsi:type="dcterms:W3CDTF">2025-04-28T03:31:02Z</dcterms:modified>
  <cp:category/>
</cp:coreProperties>
</file>